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94F6-FD7F-4A34-B529-0CBEB01B1530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8F5C-69A1-43E9-BFCF-471FECECAB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077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94F6-FD7F-4A34-B529-0CBEB01B1530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8F5C-69A1-43E9-BFCF-471FECECAB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2438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94F6-FD7F-4A34-B529-0CBEB01B1530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8F5C-69A1-43E9-BFCF-471FECECAB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6924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94F6-FD7F-4A34-B529-0CBEB01B1530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8F5C-69A1-43E9-BFCF-471FECECAB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0040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94F6-FD7F-4A34-B529-0CBEB01B1530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8F5C-69A1-43E9-BFCF-471FECECAB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1586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94F6-FD7F-4A34-B529-0CBEB01B1530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8F5C-69A1-43E9-BFCF-471FECECAB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9941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94F6-FD7F-4A34-B529-0CBEB01B1530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8F5C-69A1-43E9-BFCF-471FECECAB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2009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94F6-FD7F-4A34-B529-0CBEB01B1530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8F5C-69A1-43E9-BFCF-471FECECAB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77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94F6-FD7F-4A34-B529-0CBEB01B1530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8F5C-69A1-43E9-BFCF-471FECECAB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571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94F6-FD7F-4A34-B529-0CBEB01B1530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8F5C-69A1-43E9-BFCF-471FECECAB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5084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94F6-FD7F-4A34-B529-0CBEB01B1530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8F5C-69A1-43E9-BFCF-471FECECAB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060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694F6-FD7F-4A34-B529-0CBEB01B1530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8F5C-69A1-43E9-BFCF-471FECECAB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4321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ES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Too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s-ES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too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much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s-ES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too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many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s-ES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enough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L.E.L.I. Paulina Trujillo Castillo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73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1900238"/>
          </a:xfrm>
        </p:spPr>
        <p:txBody>
          <a:bodyPr>
            <a:normAutofit/>
          </a:bodyPr>
          <a:lstStyle/>
          <a:p>
            <a:pPr algn="just"/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Not</a:t>
            </a:r>
            <a:r>
              <a:rPr lang="es-MX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+ </a:t>
            </a:r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verb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+ </a:t>
            </a:r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enough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+ </a:t>
            </a:r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noun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es-MX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428728" y="1643050"/>
            <a:ext cx="669232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 </a:t>
            </a:r>
            <a:r>
              <a:rPr lang="es-ES" sz="5400" b="1" u="sng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don’t</a:t>
            </a:r>
            <a:r>
              <a:rPr lang="es-ES" sz="5400" b="1" u="sng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" sz="5400" b="1" u="sng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have</a:t>
            </a:r>
            <a:r>
              <a:rPr lang="es-ES" sz="5400" b="1" u="sng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" sz="5400" b="1" u="sng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enough</a:t>
            </a:r>
            <a:r>
              <a:rPr lang="es-ES" sz="5400" b="1" u="sng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" sz="5400" b="1" u="sng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energy</a:t>
            </a:r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to</a:t>
            </a:r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do </a:t>
            </a:r>
            <a:r>
              <a:rPr lang="es-E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anything</a:t>
            </a:r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in </a:t>
            </a:r>
            <a:r>
              <a:rPr lang="es-E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</a:t>
            </a:r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day</a:t>
            </a:r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" name="5 Imagen" descr="sudando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1356" y="3939005"/>
            <a:ext cx="1309695" cy="13096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8609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1900238"/>
          </a:xfrm>
        </p:spPr>
        <p:txBody>
          <a:bodyPr>
            <a:normAutofit/>
          </a:bodyPr>
          <a:lstStyle/>
          <a:p>
            <a:pPr algn="just"/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use </a:t>
            </a:r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enough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say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something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u="sng" dirty="0" err="1" smtClean="0">
                <a:latin typeface="Arial" pitchFamily="34" charset="0"/>
                <a:cs typeface="Arial" pitchFamily="34" charset="0"/>
              </a:rPr>
              <a:t>correct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number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amount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Enough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+ </a:t>
            </a:r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noun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es-MX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714876" y="1857364"/>
            <a:ext cx="3929090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I </a:t>
            </a:r>
            <a:r>
              <a:rPr lang="es-E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earn</a:t>
            </a:r>
            <a:r>
              <a:rPr lang="es-E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s-ES" sz="5400" b="1" u="sng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enough</a:t>
            </a:r>
            <a:r>
              <a:rPr lang="es-ES" sz="5400" b="1" u="sng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s-ES" sz="5400" b="1" u="sng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money</a:t>
            </a:r>
            <a:r>
              <a:rPr lang="es-ES" sz="5400" b="1" u="sng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s-E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for</a:t>
            </a:r>
            <a:r>
              <a:rPr lang="es-E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s-E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the</a:t>
            </a:r>
            <a:r>
              <a:rPr lang="es-E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s-E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whole</a:t>
            </a:r>
            <a:r>
              <a:rPr lang="es-E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s-E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family</a:t>
            </a:r>
            <a:endParaRPr lang="es-E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6" name="5 Imagen" descr="presumido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0298" y="3500438"/>
            <a:ext cx="1300170" cy="13001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0604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1900238"/>
          </a:xfrm>
        </p:spPr>
        <p:txBody>
          <a:bodyPr>
            <a:normAutofit/>
          </a:bodyPr>
          <a:lstStyle/>
          <a:p>
            <a:pPr algn="just"/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Adjective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+ </a:t>
            </a:r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enough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es-MX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643042" y="4357694"/>
            <a:ext cx="626369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 </a:t>
            </a:r>
            <a:r>
              <a:rPr lang="es-E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think</a:t>
            </a:r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this</a:t>
            </a:r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place </a:t>
            </a:r>
            <a:r>
              <a:rPr lang="es-E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is</a:t>
            </a:r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" sz="5400" b="1" u="sng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big</a:t>
            </a:r>
            <a:r>
              <a:rPr lang="es-ES" sz="5400" b="1" u="sng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" sz="5400" b="1" u="sng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enough</a:t>
            </a:r>
            <a:r>
              <a:rPr lang="es-ES" sz="5400" b="1" u="sng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for</a:t>
            </a:r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us</a:t>
            </a:r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" name="5 Imagen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1571612"/>
            <a:ext cx="3500430" cy="262532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26980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3143272"/>
          </a:xfrm>
        </p:spPr>
        <p:txBody>
          <a:bodyPr>
            <a:normAutofit/>
          </a:bodyPr>
          <a:lstStyle/>
          <a:p>
            <a:pPr algn="just"/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often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use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u="sng" dirty="0" err="1" smtClean="0">
                <a:latin typeface="Arial" pitchFamily="34" charset="0"/>
                <a:cs typeface="Arial" pitchFamily="34" charset="0"/>
              </a:rPr>
              <a:t>infinitive</a:t>
            </a:r>
            <a:r>
              <a:rPr lang="es-MX" sz="28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u="sng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es-MX" sz="28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u="sng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after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these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phrases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I’ve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got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too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many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things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do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today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don’t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use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too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mean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very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very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was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really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beautiful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not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strike="sngStrike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es-MX" sz="2800" strike="sngStrik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strike="sngStrike" dirty="0" err="1" smtClean="0">
                <a:latin typeface="Arial" pitchFamily="34" charset="0"/>
                <a:cs typeface="Arial" pitchFamily="34" charset="0"/>
              </a:rPr>
              <a:t>was</a:t>
            </a:r>
            <a:r>
              <a:rPr lang="es-MX" sz="2800" strike="sngStrik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strike="sngStrike" dirty="0" err="1" smtClean="0">
                <a:latin typeface="Arial" pitchFamily="34" charset="0"/>
                <a:cs typeface="Arial" pitchFamily="34" charset="0"/>
              </a:rPr>
              <a:t>too</a:t>
            </a:r>
            <a:r>
              <a:rPr lang="es-MX" sz="2800" strike="sngStrik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strike="sngStrike" dirty="0" err="1" smtClean="0">
                <a:latin typeface="Arial" pitchFamily="34" charset="0"/>
                <a:cs typeface="Arial" pitchFamily="34" charset="0"/>
              </a:rPr>
              <a:t>beautiful</a:t>
            </a:r>
            <a:r>
              <a:rPr lang="es-MX" sz="2800" strike="sngStrike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800" strike="sngStrike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35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404664"/>
            <a:ext cx="842493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000" dirty="0" err="1">
                <a:latin typeface="Arial" pitchFamily="34" charset="0"/>
                <a:cs typeface="Arial" pitchFamily="34" charset="0"/>
              </a:rPr>
              <a:t>Redston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, C.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Cunningham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, G. (2005). Face2Face Pre-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Intermediate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Student’s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 Book. Cambridge, London. Cambridge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University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Press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000" dirty="0" err="1">
                <a:latin typeface="Arial" pitchFamily="34" charset="0"/>
                <a:cs typeface="Arial" pitchFamily="34" charset="0"/>
              </a:rPr>
              <a:t>Redston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, C.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Cunningham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, G. (2005). Face2Face Pre-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Intermediate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Workbook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. Cambridge, London. Cambridge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University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Press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000" dirty="0" err="1">
                <a:latin typeface="Arial" pitchFamily="34" charset="0"/>
                <a:cs typeface="Arial" pitchFamily="34" charset="0"/>
              </a:rPr>
              <a:t>Redston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, C.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Cunningham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, G. (2005). Face2Face Pre-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Intermediate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Teacher’s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 Book. Cambridge, London. Cambridge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University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Press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000" dirty="0">
                <a:latin typeface="Arial" pitchFamily="34" charset="0"/>
                <a:cs typeface="Arial" pitchFamily="34" charset="0"/>
              </a:rPr>
              <a:t>Evans, V.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Dooley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, J. (2002).Enterprise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Coursebook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 2.Newbury,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Berkshire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. Express Publishing.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000" dirty="0">
                <a:latin typeface="Arial" pitchFamily="34" charset="0"/>
                <a:cs typeface="Arial" pitchFamily="34" charset="0"/>
              </a:rPr>
              <a:t>Evans, V.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Dooley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, J. (2002).Enterprise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Workbook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 2.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Newbury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Berkshire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. Express Publishing.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000" dirty="0" err="1">
                <a:latin typeface="Arial" pitchFamily="34" charset="0"/>
                <a:cs typeface="Arial" pitchFamily="34" charset="0"/>
              </a:rPr>
              <a:t>Broukal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, M. (2004).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Grammar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Form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 and </a:t>
            </a:r>
            <a:r>
              <a:rPr lang="es-ES" sz="2000" dirty="0" err="1">
                <a:latin typeface="Arial" pitchFamily="34" charset="0"/>
                <a:cs typeface="Arial" pitchFamily="34" charset="0"/>
              </a:rPr>
              <a:t>Function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 1. New York. McGraw Hill.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8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Too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too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much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too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many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enough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 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following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presentation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shows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some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forms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can use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say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have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more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than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want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less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than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want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exact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amount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something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La siguiente presentación muestra algunas de las formas que podemos utilizar para decir que tenemos más de lo que deseamos, menos de lo que deseamos o la cantidad correcta de algo que deseamos.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608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620688"/>
            <a:ext cx="82086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Palabras 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Too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too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much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too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many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enough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adjective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noun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Demasiado, suficiente, adjetivo, sustantivo.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06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718204"/>
            <a:ext cx="76328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El alumno hará énfasis del objeto del que se habla y no del sujeto que ejecuta la acción.</a:t>
            </a: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El alumno podrá expresar y solicitar opiniones e impresiones, podrá contar una historia con sus propias palabras así como sus intenciones, propósitos, expresar obligaciones y necesidades.</a:t>
            </a:r>
          </a:p>
          <a:p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78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9: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Life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isn’t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perfect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Al término de la unidad, el alumno será capaz de hablar acerca de situaciones hipotéticas, de comprender modismos y de hacer invitaciones.</a:t>
            </a:r>
            <a:endParaRPr lang="es-MX" sz="2800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80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683979"/>
            <a:ext cx="841909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 smtClean="0">
                <a:latin typeface="Arial" pitchFamily="34" charset="0"/>
                <a:cs typeface="Arial" pitchFamily="34" charset="0"/>
              </a:rPr>
              <a:t>1.3	Hablar de lo que es suficiente o está de más.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just"/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When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talk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amount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want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have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important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identify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nouns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countable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uncountable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Based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on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use of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different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words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expressions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applied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MX" sz="2400" i="1" dirty="0" err="1" smtClean="0">
                <a:latin typeface="Arial" pitchFamily="34" charset="0"/>
                <a:cs typeface="Arial" pitchFamily="34" charset="0"/>
              </a:rPr>
              <a:t>Too</a:t>
            </a:r>
            <a:r>
              <a:rPr lang="es-MX" sz="24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i="1" dirty="0" err="1" smtClean="0">
                <a:latin typeface="Arial" pitchFamily="34" charset="0"/>
                <a:cs typeface="Arial" pitchFamily="34" charset="0"/>
              </a:rPr>
              <a:t>too</a:t>
            </a:r>
            <a:r>
              <a:rPr lang="es-MX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i="1" dirty="0" err="1" smtClean="0">
                <a:latin typeface="Arial" pitchFamily="34" charset="0"/>
                <a:cs typeface="Arial" pitchFamily="34" charset="0"/>
              </a:rPr>
              <a:t>much</a:t>
            </a:r>
            <a:r>
              <a:rPr lang="es-MX" sz="24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i="1" dirty="0" err="1" smtClean="0">
                <a:latin typeface="Arial" pitchFamily="34" charset="0"/>
                <a:cs typeface="Arial" pitchFamily="34" charset="0"/>
              </a:rPr>
              <a:t>too</a:t>
            </a:r>
            <a:r>
              <a:rPr lang="es-MX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i="1" dirty="0" err="1" smtClean="0">
                <a:latin typeface="Arial" pitchFamily="34" charset="0"/>
                <a:cs typeface="Arial" pitchFamily="34" charset="0"/>
              </a:rPr>
              <a:t>many</a:t>
            </a:r>
            <a:r>
              <a:rPr lang="es-MX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and</a:t>
            </a:r>
            <a:r>
              <a:rPr lang="es-MX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i="1" dirty="0" err="1" smtClean="0">
                <a:latin typeface="Arial" pitchFamily="34" charset="0"/>
                <a:cs typeface="Arial" pitchFamily="34" charset="0"/>
              </a:rPr>
              <a:t>enough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commonly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used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.</a:t>
            </a:r>
            <a:endParaRPr lang="es-MX" sz="24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50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 txBox="1">
            <a:spLocks/>
          </p:cNvSpPr>
          <p:nvPr/>
        </p:nvSpPr>
        <p:spPr>
          <a:xfrm>
            <a:off x="457200" y="785794"/>
            <a:ext cx="8229600" cy="19002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 use </a:t>
            </a:r>
            <a:r>
              <a:rPr lang="es-MX" sz="28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too, too much, </a:t>
            </a:r>
            <a:r>
              <a:rPr lang="es-MX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s-MX" sz="28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too many </a:t>
            </a:r>
            <a:r>
              <a:rPr lang="es-MX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to say something is </a:t>
            </a:r>
            <a:r>
              <a:rPr lang="es-MX" sz="2800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more</a:t>
            </a:r>
            <a:r>
              <a:rPr lang="es-MX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than we want.</a:t>
            </a:r>
          </a:p>
          <a:p>
            <a:pPr algn="just"/>
            <a:r>
              <a:rPr lang="es-MX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this case we use </a:t>
            </a:r>
            <a:r>
              <a:rPr lang="es-MX" sz="28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too + adjective</a:t>
            </a:r>
            <a:r>
              <a:rPr lang="es-MX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MX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5 Imagen" descr="il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3929066"/>
            <a:ext cx="1795471" cy="928692"/>
          </a:xfrm>
          <a:prstGeom prst="rect">
            <a:avLst/>
          </a:prstGeom>
        </p:spPr>
      </p:pic>
      <p:sp>
        <p:nvSpPr>
          <p:cNvPr id="7" name="6 Rectángulo"/>
          <p:cNvSpPr/>
          <p:nvPr/>
        </p:nvSpPr>
        <p:spPr>
          <a:xfrm>
            <a:off x="2786050" y="3571876"/>
            <a:ext cx="596133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ndalus" pitchFamily="2" charset="-78"/>
                <a:cs typeface="Andalus" pitchFamily="2" charset="-78"/>
              </a:rPr>
              <a:t>i </a:t>
            </a:r>
            <a:r>
              <a:rPr lang="es-E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ndalus" pitchFamily="2" charset="-78"/>
                <a:cs typeface="Andalus" pitchFamily="2" charset="-78"/>
              </a:rPr>
              <a:t>wish</a:t>
            </a:r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ndalus" pitchFamily="2" charset="-78"/>
                <a:cs typeface="Andalus" pitchFamily="2" charset="-78"/>
              </a:rPr>
              <a:t> </a:t>
            </a:r>
            <a:r>
              <a:rPr lang="es-E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ndalus" pitchFamily="2" charset="-78"/>
                <a:cs typeface="Andalus" pitchFamily="2" charset="-78"/>
              </a:rPr>
              <a:t>not</a:t>
            </a:r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ndalus" pitchFamily="2" charset="-78"/>
                <a:cs typeface="Andalus" pitchFamily="2" charset="-78"/>
              </a:rPr>
              <a:t> </a:t>
            </a:r>
            <a:r>
              <a:rPr lang="es-E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ndalus" pitchFamily="2" charset="-78"/>
                <a:cs typeface="Andalus" pitchFamily="2" charset="-78"/>
              </a:rPr>
              <a:t>to</a:t>
            </a:r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ndalus" pitchFamily="2" charset="-78"/>
                <a:cs typeface="Andalus" pitchFamily="2" charset="-78"/>
              </a:rPr>
              <a:t> </a:t>
            </a:r>
            <a:r>
              <a:rPr lang="es-E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ndalus" pitchFamily="2" charset="-78"/>
                <a:cs typeface="Andalus" pitchFamily="2" charset="-78"/>
              </a:rPr>
              <a:t>feel</a:t>
            </a:r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ndalus" pitchFamily="2" charset="-78"/>
                <a:cs typeface="Andalus" pitchFamily="2" charset="-78"/>
              </a:rPr>
              <a:t> </a:t>
            </a:r>
            <a:r>
              <a:rPr lang="es-ES" sz="5400" b="1" u="sng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ndalus" pitchFamily="2" charset="-78"/>
                <a:cs typeface="Andalus" pitchFamily="2" charset="-78"/>
              </a:rPr>
              <a:t>too</a:t>
            </a:r>
            <a:r>
              <a:rPr lang="es-ES" sz="5400" b="1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ndalus" pitchFamily="2" charset="-78"/>
                <a:cs typeface="Andalus" pitchFamily="2" charset="-78"/>
              </a:rPr>
              <a:t> </a:t>
            </a:r>
            <a:r>
              <a:rPr lang="es-ES" sz="5400" b="1" u="sng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ndalus" pitchFamily="2" charset="-78"/>
                <a:cs typeface="Andalus" pitchFamily="2" charset="-78"/>
              </a:rPr>
              <a:t>bad</a:t>
            </a:r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ndalus" pitchFamily="2" charset="-78"/>
                <a:cs typeface="Andalus" pitchFamily="2" charset="-78"/>
              </a:rPr>
              <a:t>.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6368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ch... de trabajo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24" y="1857364"/>
            <a:ext cx="571500" cy="457200"/>
          </a:xfrm>
          <a:prstGeom prst="rect">
            <a:avLst/>
          </a:prstGeom>
        </p:spPr>
      </p:pic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071810"/>
            <a:ext cx="8229600" cy="857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MX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Too</a:t>
            </a: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kumimoji="0" lang="es-MX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many</a:t>
            </a: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+ </a:t>
            </a:r>
            <a:r>
              <a:rPr kumimoji="0" lang="es-MX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countable</a:t>
            </a: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s-MX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noun</a:t>
            </a: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6" name="5 Imagen" descr="journalist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7" y="4500570"/>
            <a:ext cx="728959" cy="714380"/>
          </a:xfrm>
          <a:prstGeom prst="rect">
            <a:avLst/>
          </a:prstGeom>
        </p:spPr>
      </p:pic>
      <p:sp>
        <p:nvSpPr>
          <p:cNvPr id="7" name="6 Rectángulo"/>
          <p:cNvSpPr/>
          <p:nvPr/>
        </p:nvSpPr>
        <p:spPr>
          <a:xfrm>
            <a:off x="1571604" y="4214818"/>
            <a:ext cx="625958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I’ve</a:t>
            </a:r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s-E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always</a:t>
            </a:r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s-E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got</a:t>
            </a:r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s-ES" sz="5400" b="1" u="sng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too</a:t>
            </a:r>
            <a:r>
              <a:rPr lang="es-ES" sz="5400" b="1" u="sng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s-ES" sz="5400" b="1" u="sng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many</a:t>
            </a:r>
            <a:r>
              <a:rPr lang="es-ES" sz="5400" b="1" u="sng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s-ES" sz="5400" b="1" u="sng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things</a:t>
            </a:r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s-E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to</a:t>
            </a:r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do.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457200" y="785794"/>
            <a:ext cx="8229600" cy="8572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Too</a:t>
            </a:r>
            <a:r>
              <a:rPr lang="es-MX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es-MX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much</a:t>
            </a:r>
            <a:r>
              <a:rPr lang="es-MX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+ </a:t>
            </a:r>
            <a:r>
              <a:rPr lang="es-MX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uncountable</a:t>
            </a:r>
            <a:r>
              <a:rPr lang="es-MX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noun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MX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-43749" y="1643050"/>
            <a:ext cx="8401963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He’s</a:t>
            </a:r>
            <a:r>
              <a:rPr lang="es-ES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s-E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got</a:t>
            </a:r>
            <a:r>
              <a:rPr lang="es-ES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s-ES" sz="4400" b="1" u="sng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too</a:t>
            </a:r>
            <a:r>
              <a:rPr lang="es-ES" sz="4400" b="1" u="sng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s-ES" sz="4400" b="1" u="sng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much</a:t>
            </a:r>
            <a:r>
              <a:rPr lang="es-ES" sz="4400" b="1" u="sng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s-ES" sz="4400" b="1" u="sng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work</a:t>
            </a:r>
            <a:r>
              <a:rPr lang="es-ES" sz="4400" b="1" u="sng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s-E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to</a:t>
            </a:r>
            <a:r>
              <a:rPr lang="es-ES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do.</a:t>
            </a:r>
            <a:endParaRPr lang="es-E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113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2643206"/>
          </a:xfrm>
        </p:spPr>
        <p:txBody>
          <a:bodyPr>
            <a:normAutofit/>
          </a:bodyPr>
          <a:lstStyle/>
          <a:p>
            <a:pPr algn="just"/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use </a:t>
            </a:r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not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enough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say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something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8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less</a:t>
            </a:r>
            <a:r>
              <a:rPr lang="es-MX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than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want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Not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+ </a:t>
            </a:r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adjective</a:t>
            </a:r>
            <a:r>
              <a:rPr lang="es-MX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+ </a:t>
            </a:r>
            <a:r>
              <a:rPr lang="es-MX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enough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:</a:t>
            </a:r>
            <a:endParaRPr lang="es-MX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4 Imagen" descr="bb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3071810"/>
            <a:ext cx="1943100" cy="1895475"/>
          </a:xfrm>
          <a:prstGeom prst="rect">
            <a:avLst/>
          </a:prstGeom>
        </p:spPr>
      </p:pic>
      <p:sp>
        <p:nvSpPr>
          <p:cNvPr id="7" name="6 Rectángulo"/>
          <p:cNvSpPr/>
          <p:nvPr/>
        </p:nvSpPr>
        <p:spPr>
          <a:xfrm>
            <a:off x="3143240" y="3500438"/>
            <a:ext cx="571504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She’s</a:t>
            </a:r>
            <a:r>
              <a:rPr lang="es-E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s-E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not</a:t>
            </a:r>
            <a:r>
              <a:rPr lang="es-E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s-ES" sz="5400" b="1" u="sng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old</a:t>
            </a:r>
            <a:r>
              <a:rPr lang="es-ES" sz="5400" b="1" u="sng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s-ES" sz="5400" b="1" u="sng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enough</a:t>
            </a:r>
            <a:r>
              <a:rPr lang="es-E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s-E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to</a:t>
            </a:r>
            <a:r>
              <a:rPr lang="es-E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s-E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talk</a:t>
            </a:r>
            <a:endParaRPr lang="es-E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929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566</Words>
  <Application>Microsoft Office PowerPoint</Application>
  <PresentationFormat>Presentación en pantalla (4:3)</PresentationFormat>
  <Paragraphs>74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ZIMAPAN</dc:creator>
  <cp:lastModifiedBy>Alumno(a)</cp:lastModifiedBy>
  <cp:revision>11</cp:revision>
  <dcterms:created xsi:type="dcterms:W3CDTF">2014-03-14T14:40:49Z</dcterms:created>
  <dcterms:modified xsi:type="dcterms:W3CDTF">2014-03-15T00:13:49Z</dcterms:modified>
</cp:coreProperties>
</file>